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8051800" cy="6038850"/>
  <p:notesSz cx="8051800" cy="6038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3885" y="1872043"/>
            <a:ext cx="6844030" cy="1268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07770" y="3381756"/>
            <a:ext cx="5636260" cy="1509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02590" y="1388935"/>
            <a:ext cx="3502533" cy="39856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146677" y="1388935"/>
            <a:ext cx="3502533" cy="39856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590" y="241554"/>
            <a:ext cx="7246620" cy="966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590" y="1388935"/>
            <a:ext cx="7246620" cy="39856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737612" y="5616130"/>
            <a:ext cx="2576576" cy="301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02590" y="5616130"/>
            <a:ext cx="1851914" cy="301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797296" y="5616130"/>
            <a:ext cx="1851914" cy="301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48625" cy="6038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2021-05-24T15:20:57Z</dcterms:created>
  <dcterms:modified xsi:type="dcterms:W3CDTF">2021-05-24T15:20:57Z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2021-05-24T00:00:00Z</vt:filetime>
  </property>
  <property fmtid="{D5CDD505-2E9C-101B-9397-08002B2CF9AE}" pid="3" name="LastSaved">
    <vt:filetime>2021-05-24T00:00:00Z</vt:filetime>
  </property>
</Properties>
</file>